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500F-5527-BF4A-A527-44D84D607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WUTHERING HEIGHTS 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by Emile Bronte 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5A1E0-C0A6-274D-89B9-1B7DE546B0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Department of English </a:t>
            </a:r>
          </a:p>
          <a:p>
            <a:r>
              <a:rPr lang="en-GB"/>
              <a:t>Govt Degree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3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66D6D-09E4-BC45-808E-9BD8AAFB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Author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2A9D-FAAC-3145-93B2-DC9838E43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2697" y="1178233"/>
            <a:ext cx="6281873" cy="5248622"/>
          </a:xfrm>
        </p:spPr>
        <p:txBody>
          <a:bodyPr/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Emily Bronte1818-1848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Born in northern England grew up near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Yorkshire moors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Never had a career, never married, never left her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 (isolated from society)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of six children sister Charlotte Bronte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wrote the famous novel Jane Eyre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mother died when she was only three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was an intensely private person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Published Wuthering Heights in 1846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8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8B421-6C7F-A54A-8F93-DF632715F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Victorian novel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F14C6-C863-3044-8BCF-099EF177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Victorian Novel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Victorian Period is named after Queen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Victoria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was a time when women were expected to be prim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completely centered on domestic life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Romanticism was a popular movement at the time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(novels characterized by gothic elements such as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haunted mansions and twisted love stories)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86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4C25D-E618-9842-A5EB-E11024AC5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Romanticism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BAB5A-CE82-7340-95D0-CBB9B7565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Romanticism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Stressed the importance of feeling rather than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thinking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Emphasis on the naturalthe darker aspects of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existence, especially human nature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Focus on romantic attraction and strong emotions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dark hero- the protagonist who embodies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passionate, brooding, possibly evil nature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3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9CBA-97E4-DD45-97A5-24AFB1194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Wuthering Heights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90E1-5408-F842-A3C8-5AAE60E43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Wuthering means stormy or turbulent/wild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moor is an essentially hostile environment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also beautiful.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desolate and isolated part of England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setting in Wuthering Heights reflects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area where Emily Bronte grew up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Characterized by rugged hills with scattered,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hard, black stones with little vegetation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1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1E073-F863-9F45-ACB5-5D7316AF1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Point of view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899-FCA3-4740-972C-EF887B4E3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 of View(the perspective from which a story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told)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Events in Wuthering Heights are told from several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points of view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novel opens and closes from the point of view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Mr. Lockwood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next narrator of the story is Mrs. Ellen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(Nelly) Dean her point of view is closer to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story itself than Lockwoods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Embedded within the narration of Lockwood and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Nelly are points when characters such as Isabella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Linton and Cathy Linton speak for themselves.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reader must ultimately decide what he/she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thinks about each character because of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varying points of view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0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05F2E-00B5-4447-8CD1-F52D7393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TWO MANSIONS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52DE4-A19E-5342-85E1-E591D5D4F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Wuthering Heights and Thrushcross Grange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Bronte emphasizes the relationship of each house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natural world around it.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Wuthering Heights is located on top of a hill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it is exposed to the harsh weather and 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dark and gloomy.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Thrushcross Grange is located in a valley where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protected by a stone wall. The Grange 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also luxuriously decorated.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contrasting houses also directly reflect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inhabitants who live inside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Thrushcross- Lintons Wuthering Heights-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Earnshaws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9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AA50-C664-E946-957C-A455098E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Thank you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5D64-24AD-E345-BA16-6E9415D6C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/>
              <a:t>Thank you 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411008896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Atlas</vt:lpstr>
      <vt:lpstr>WUTHERING HEIGHTS  by Emile Bronte  </vt:lpstr>
      <vt:lpstr>Author</vt:lpstr>
      <vt:lpstr>Victorian novel </vt:lpstr>
      <vt:lpstr>Romanticism </vt:lpstr>
      <vt:lpstr>Wuthering Heights </vt:lpstr>
      <vt:lpstr>Point of view </vt:lpstr>
      <vt:lpstr>THE TWO MANSIONS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WUTHERING HEIGHTS  by Emile Bronte  </dc:title>
  <dc:creator>Unknown User</dc:creator>
  <cp:lastModifiedBy>Unknown User</cp:lastModifiedBy>
  <cp:revision>1</cp:revision>
  <dcterms:created xsi:type="dcterms:W3CDTF">2022-07-17T17:38:54Z</dcterms:created>
  <dcterms:modified xsi:type="dcterms:W3CDTF">2022-07-17T17:51:52Z</dcterms:modified>
</cp:coreProperties>
</file>